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Using Feedback Effectively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94534-D16D-4F25-85DA-34DB4AF32D01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Burda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05578-8D44-4676-ACE3-989532917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61480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Using Feedback Effectively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20E84-43A2-4610-B774-69A45BCB6AA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Burda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FDEA-2140-4DD1-B8EA-F333C66D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8809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B1CA-0EDA-42BF-B8BE-61D6C34BADEF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851C-492B-44EE-BB8C-D55D6256E6E9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2E3BA-573D-4F41-9E86-A062C0E0E214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51D3-E11A-499D-8A80-91F6CF6B1D0B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315B-A050-4515-BCA3-E6D7F5F20A86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242E-CE4E-4F78-90F3-03D485CCCA2C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0B221-6733-4421-9FC8-7965CAB01EBF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741B-3AB0-43F3-B561-BD494A95C854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C2CB655-6C3F-438D-AB21-8A19DB2FAF5E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10F7-EACA-41CF-B42D-26291A8196AD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263-F75D-4913-AE5A-D1B06FDFC699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2864-BD62-4CC5-9351-9CE1A6ADB94E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903A-CDC6-4131-B0D2-FB1F52A1997A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0788-696A-4D57-BF80-0FD9034FEA4B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7DE-B2F5-4C17-BFC9-4474F6C3FA07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1F4C1-3953-4820-A975-7C808622BCD4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AB510-BD6C-48CC-B0DE-192EC4053720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C9BC-3F2F-4E08-B749-44E8BD672655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Using Feedback Effectively:  Burda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urdabiology.weebly.com/evolu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to Students to </a:t>
            </a:r>
            <a:r>
              <a:rPr lang="en-US" dirty="0" smtClean="0"/>
              <a:t>Self-Reflect before/after 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easy strategy that can be applied to any classroom without changing your day to day teaching.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0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Simple, clear learning targets for students are essential.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33516"/>
            <a:ext cx="9613861" cy="5281684"/>
          </a:xfrm>
        </p:spPr>
        <p:txBody>
          <a:bodyPr>
            <a:normAutofit/>
          </a:bodyPr>
          <a:lstStyle/>
          <a:p>
            <a:r>
              <a:rPr lang="en-US" sz="2500" dirty="0" smtClean="0"/>
              <a:t>Each learning target has a “concept check”</a:t>
            </a:r>
          </a:p>
          <a:p>
            <a:r>
              <a:rPr lang="en-US" sz="2500" dirty="0" smtClean="0"/>
              <a:t>These concept checks occur daily</a:t>
            </a:r>
          </a:p>
          <a:p>
            <a:r>
              <a:rPr lang="en-US" sz="2500" dirty="0" smtClean="0"/>
              <a:t>The same target exists on the test.</a:t>
            </a:r>
          </a:p>
          <a:p>
            <a:r>
              <a:rPr lang="en-US" sz="2500" dirty="0" smtClean="0"/>
              <a:t>When the student receives the test back they must compare their concept check score with their unit test target score.</a:t>
            </a:r>
          </a:p>
          <a:p>
            <a:endParaRPr lang="en-US" sz="2500" dirty="0" smtClean="0"/>
          </a:p>
          <a:p>
            <a:r>
              <a:rPr lang="en-US" sz="2500" dirty="0" smtClean="0"/>
              <a:t>If the test score is higher the grade for the quiz gets bumped up.</a:t>
            </a:r>
          </a:p>
          <a:p>
            <a:endParaRPr lang="en-US" sz="2500" dirty="0"/>
          </a:p>
          <a:p>
            <a:r>
              <a:rPr lang="en-US" sz="2500" i="1" dirty="0" smtClean="0"/>
              <a:t>Most teachers are already doing this in their classrooms.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5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978"/>
            <a:ext cx="12192000" cy="591590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870660" cy="365125"/>
          </a:xfrm>
        </p:spPr>
        <p:txBody>
          <a:bodyPr/>
          <a:lstStyle/>
          <a:p>
            <a:r>
              <a:rPr lang="en-US" dirty="0" smtClean="0"/>
              <a:t>Using Feedback Effectively:  Burda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767" y="5749418"/>
            <a:ext cx="527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FFFF00"/>
                </a:solidFill>
                <a:hlinkClick r:id="rId2"/>
              </a:rPr>
              <a:t>burdabiology.weebly.com/evolution.html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252" y="719490"/>
            <a:ext cx="961513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Students using the learning targets as study</a:t>
            </a:r>
          </a:p>
          <a:p>
            <a:pPr algn="ctr"/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Guides can be a 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111434"/>
            <a:ext cx="120646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Students re-evaluate scores on their prior concept checks.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Students must address their comfort level for each learning target.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Students must also site where this information was accessed throughout the unit.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If the student scored below a 70% on the concept check they must show evidence of understanding in their “reflection log”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19767" y="6418561"/>
            <a:ext cx="6870660" cy="365125"/>
          </a:xfrm>
        </p:spPr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give the test back what are the students going to do with that information?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25" y="1834166"/>
            <a:ext cx="9625442" cy="489204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61084"/>
            <a:ext cx="1258694" cy="365125"/>
          </a:xfrm>
        </p:spPr>
        <p:txBody>
          <a:bodyPr/>
          <a:lstStyle/>
          <a:p>
            <a:r>
              <a:rPr lang="en-US" dirty="0" smtClean="0"/>
              <a:t>Using Feedback Effectively:  Burda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 usually assign the “test corrections” form as a classwork grade.</a:t>
            </a:r>
          </a:p>
          <a:p>
            <a:endParaRPr lang="en-US" sz="3600" dirty="0" smtClean="0"/>
          </a:p>
          <a:p>
            <a:r>
              <a:rPr lang="en-US" sz="3600" dirty="0" smtClean="0"/>
              <a:t>Any student may retake any learning target on the test but they must complete a </a:t>
            </a:r>
            <a:r>
              <a:rPr lang="en-US" sz="3600" i="1" dirty="0" smtClean="0"/>
              <a:t>target practice </a:t>
            </a:r>
            <a:r>
              <a:rPr lang="en-US" sz="3600" dirty="0" smtClean="0"/>
              <a:t>in addition to the test corrections form. 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321" y="6345621"/>
            <a:ext cx="6870660" cy="365125"/>
          </a:xfrm>
        </p:spPr>
        <p:txBody>
          <a:bodyPr/>
          <a:lstStyle/>
          <a:p>
            <a:r>
              <a:rPr lang="en-US" dirty="0" smtClean="0"/>
              <a:t>Using Feedback Effectively:  Burda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591239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058" y="0"/>
            <a:ext cx="5990941" cy="68580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Using Feedback Effectively:  Burda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3121" y="5831685"/>
            <a:ext cx="1161542" cy="921812"/>
          </a:xfrm>
        </p:spPr>
        <p:txBody>
          <a:bodyPr/>
          <a:lstStyle/>
          <a:p>
            <a:r>
              <a:rPr lang="en-US" dirty="0" smtClean="0"/>
              <a:t>Using Feedback Effectively:  Burda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051" y="809625"/>
            <a:ext cx="8296275" cy="60483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4377" y="104503"/>
            <a:ext cx="704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Sample Retake for Unit 5 Objective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055567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166</TotalTime>
  <Words>285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Teaching to Students to Self-Reflect before/after Assessments</vt:lpstr>
      <vt:lpstr>Simple, clear learning targets for students are essential.</vt:lpstr>
      <vt:lpstr>PowerPoint Presentation</vt:lpstr>
      <vt:lpstr>PowerPoint Presentation</vt:lpstr>
      <vt:lpstr>When you give the test back what are the students going to do with that information?</vt:lpstr>
      <vt:lpstr>PowerPoint Presentation</vt:lpstr>
      <vt:lpstr>PowerPoint Presentation</vt:lpstr>
      <vt:lpstr>PowerPoint Presentation</vt:lpstr>
    </vt:vector>
  </TitlesOfParts>
  <Company>Prince William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Student Reflections</dc:title>
  <dc:creator>Devin Burda</dc:creator>
  <cp:lastModifiedBy>Devin Burda</cp:lastModifiedBy>
  <cp:revision>13</cp:revision>
  <dcterms:created xsi:type="dcterms:W3CDTF">2017-01-04T19:24:24Z</dcterms:created>
  <dcterms:modified xsi:type="dcterms:W3CDTF">2017-01-09T18:58:22Z</dcterms:modified>
</cp:coreProperties>
</file>